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8" r:id="rId4"/>
    <p:sldId id="259" r:id="rId5"/>
    <p:sldId id="256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37DE7A-BD0E-4BD6-90D8-78F098D40EC1}">
          <p14:sldIdLst>
            <p14:sldId id="257"/>
            <p14:sldId id="260"/>
            <p14:sldId id="258"/>
            <p14:sldId id="259"/>
          </p14:sldIdLst>
        </p14:section>
        <p14:section name="templates" id="{B7DC8F5E-C904-421C-96B0-C1669C87B0D2}">
          <p14:sldIdLst>
            <p14:sldId id="25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52D7A6-0DAC-4E11-AD6D-E1EC091E01F2}" v="19" dt="2025-12-31T03:36:28.9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94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n Probett" userId="f25031e99dea7e3a" providerId="LiveId" clId="{9619BF52-6008-4FF0-94DA-E72DC969B19E}"/>
    <pc:docChg chg="undo custSel addSld modSld sldOrd addSection modSection">
      <pc:chgData name="Benn Probett" userId="f25031e99dea7e3a" providerId="LiveId" clId="{9619BF52-6008-4FF0-94DA-E72DC969B19E}" dt="2025-12-31T04:51:50.612" v="530" actId="20577"/>
      <pc:docMkLst>
        <pc:docMk/>
      </pc:docMkLst>
      <pc:sldChg chg="delSp mod ord">
        <pc:chgData name="Benn Probett" userId="f25031e99dea7e3a" providerId="LiveId" clId="{9619BF52-6008-4FF0-94DA-E72DC969B19E}" dt="2025-12-31T04:50:12.970" v="526" actId="20578"/>
        <pc:sldMkLst>
          <pc:docMk/>
          <pc:sldMk cId="922110176" sldId="256"/>
        </pc:sldMkLst>
        <pc:spChg chg="del">
          <ac:chgData name="Benn Probett" userId="f25031e99dea7e3a" providerId="LiveId" clId="{9619BF52-6008-4FF0-94DA-E72DC969B19E}" dt="2025-12-31T04:46:35.335" v="472" actId="478"/>
          <ac:spMkLst>
            <pc:docMk/>
            <pc:sldMk cId="922110176" sldId="256"/>
            <ac:spMk id="16" creationId="{D00528B2-4916-D24A-BC92-744230062C76}"/>
          </ac:spMkLst>
        </pc:spChg>
        <pc:picChg chg="del">
          <ac:chgData name="Benn Probett" userId="f25031e99dea7e3a" providerId="LiveId" clId="{9619BF52-6008-4FF0-94DA-E72DC969B19E}" dt="2025-12-31T03:34:44.904" v="326" actId="478"/>
          <ac:picMkLst>
            <pc:docMk/>
            <pc:sldMk cId="922110176" sldId="256"/>
            <ac:picMk id="5" creationId="{A420B9AB-3305-A8E5-0182-409CA84B7A59}"/>
          </ac:picMkLst>
        </pc:picChg>
      </pc:sldChg>
      <pc:sldChg chg="addSp delSp modSp new mod">
        <pc:chgData name="Benn Probett" userId="f25031e99dea7e3a" providerId="LiveId" clId="{9619BF52-6008-4FF0-94DA-E72DC969B19E}" dt="2025-12-31T04:45:55.292" v="471" actId="1076"/>
        <pc:sldMkLst>
          <pc:docMk/>
          <pc:sldMk cId="457961423" sldId="257"/>
        </pc:sldMkLst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2" creationId="{1908F1BD-F018-31A3-81D8-77520BA7C832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6" creationId="{B3FF1D29-A389-C3AC-30B9-781BB773578A}"/>
          </ac:spMkLst>
        </pc:spChg>
        <pc:spChg chg="add del mod">
          <ac:chgData name="Benn Probett" userId="f25031e99dea7e3a" providerId="LiveId" clId="{9619BF52-6008-4FF0-94DA-E72DC969B19E}" dt="2025-12-31T03:35:11.182" v="328" actId="478"/>
          <ac:spMkLst>
            <pc:docMk/>
            <pc:sldMk cId="457961423" sldId="257"/>
            <ac:spMk id="11" creationId="{E124A05C-9CE6-3738-94AA-D67EEA172CDF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12" creationId="{56B44C40-6256-568F-9B54-7130CD9FAB6E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14" creationId="{85EF1D87-3EC6-6D73-E100-9FDEC9A62342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15" creationId="{716EAF12-ECA0-3F04-EE8F-156CEEDF1B69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16" creationId="{E1D674CE-D6C6-D7B0-425D-003C2C4D39F1}"/>
          </ac:spMkLst>
        </pc:spChg>
        <pc:spChg chg="add del mod">
          <ac:chgData name="Benn Probett" userId="f25031e99dea7e3a" providerId="LiveId" clId="{9619BF52-6008-4FF0-94DA-E72DC969B19E}" dt="2025-12-31T03:35:14.160" v="330" actId="478"/>
          <ac:spMkLst>
            <pc:docMk/>
            <pc:sldMk cId="457961423" sldId="257"/>
            <ac:spMk id="17" creationId="{BF7F6943-E281-BD3F-B29A-39CC75442D7D}"/>
          </ac:spMkLst>
        </pc:spChg>
        <pc:spChg chg="add del mod">
          <ac:chgData name="Benn Probett" userId="f25031e99dea7e3a" providerId="LiveId" clId="{9619BF52-6008-4FF0-94DA-E72DC969B19E}" dt="2025-12-31T03:35:13.198" v="329" actId="478"/>
          <ac:spMkLst>
            <pc:docMk/>
            <pc:sldMk cId="457961423" sldId="257"/>
            <ac:spMk id="18" creationId="{6D8FD938-3E56-7598-0B02-C66E52782F1C}"/>
          </ac:spMkLst>
        </pc:spChg>
        <pc:picChg chg="add del mod">
          <ac:chgData name="Benn Probett" userId="f25031e99dea7e3a" providerId="LiveId" clId="{9619BF52-6008-4FF0-94DA-E72DC969B19E}" dt="2025-12-31T03:36:14.128" v="338" actId="478"/>
          <ac:picMkLst>
            <pc:docMk/>
            <pc:sldMk cId="457961423" sldId="257"/>
            <ac:picMk id="5" creationId="{AFBDA747-DDA1-357C-85AC-825C26AA813E}"/>
          </ac:picMkLst>
        </pc:picChg>
        <pc:picChg chg="add mod">
          <ac:chgData name="Benn Probett" userId="f25031e99dea7e3a" providerId="LiveId" clId="{9619BF52-6008-4FF0-94DA-E72DC969B19E}" dt="2025-12-31T04:45:55.292" v="471" actId="1076"/>
          <ac:picMkLst>
            <pc:docMk/>
            <pc:sldMk cId="457961423" sldId="257"/>
            <ac:picMk id="10" creationId="{248EC912-5951-E50D-CD63-F353DB793850}"/>
          </ac:picMkLst>
        </pc:picChg>
      </pc:sldChg>
      <pc:sldChg chg="addSp delSp modSp add mod">
        <pc:chgData name="Benn Probett" userId="f25031e99dea7e3a" providerId="LiveId" clId="{9619BF52-6008-4FF0-94DA-E72DC969B19E}" dt="2025-12-31T04:51:13.892" v="528" actId="478"/>
        <pc:sldMkLst>
          <pc:docMk/>
          <pc:sldMk cId="1965912582" sldId="258"/>
        </pc:sldMkLst>
        <pc:spChg chg="mod">
          <ac:chgData name="Benn Probett" userId="f25031e99dea7e3a" providerId="LiveId" clId="{9619BF52-6008-4FF0-94DA-E72DC969B19E}" dt="2025-12-25T12:53:08.849" v="241" actId="20577"/>
          <ac:spMkLst>
            <pc:docMk/>
            <pc:sldMk cId="1965912582" sldId="258"/>
            <ac:spMk id="11" creationId="{1EEB4FF7-0FA4-DB92-59E5-21F79A38BD0E}"/>
          </ac:spMkLst>
        </pc:spChg>
        <pc:spChg chg="mod">
          <ac:chgData name="Benn Probett" userId="f25031e99dea7e3a" providerId="LiveId" clId="{9619BF52-6008-4FF0-94DA-E72DC969B19E}" dt="2025-12-25T12:50:28.302" v="210" actId="1076"/>
          <ac:spMkLst>
            <pc:docMk/>
            <pc:sldMk cId="1965912582" sldId="258"/>
            <ac:spMk id="14" creationId="{B25A28E7-B15E-C197-FE06-053D1AF3B9AF}"/>
          </ac:spMkLst>
        </pc:spChg>
        <pc:spChg chg="mod">
          <ac:chgData name="Benn Probett" userId="f25031e99dea7e3a" providerId="LiveId" clId="{9619BF52-6008-4FF0-94DA-E72DC969B19E}" dt="2025-12-25T12:50:33.348" v="211" actId="1076"/>
          <ac:spMkLst>
            <pc:docMk/>
            <pc:sldMk cId="1965912582" sldId="258"/>
            <ac:spMk id="15" creationId="{790C12C9-9B73-1135-556C-326886D07A6A}"/>
          </ac:spMkLst>
        </pc:spChg>
        <pc:picChg chg="del">
          <ac:chgData name="Benn Probett" userId="f25031e99dea7e3a" providerId="LiveId" clId="{9619BF52-6008-4FF0-94DA-E72DC969B19E}" dt="2025-12-31T04:51:13.892" v="528" actId="478"/>
          <ac:picMkLst>
            <pc:docMk/>
            <pc:sldMk cId="1965912582" sldId="258"/>
            <ac:picMk id="5" creationId="{F86731C4-B4C0-F088-DE15-DF020362CB88}"/>
          </ac:picMkLst>
        </pc:picChg>
        <pc:picChg chg="mod">
          <ac:chgData name="Benn Probett" userId="f25031e99dea7e3a" providerId="LiveId" clId="{9619BF52-6008-4FF0-94DA-E72DC969B19E}" dt="2025-12-25T12:50:48.328" v="213" actId="1076"/>
          <ac:picMkLst>
            <pc:docMk/>
            <pc:sldMk cId="1965912582" sldId="258"/>
            <ac:picMk id="10" creationId="{7B6CD821-76CA-A4EC-0333-BBCB875F7E76}"/>
          </ac:picMkLst>
        </pc:picChg>
        <pc:cxnChg chg="add">
          <ac:chgData name="Benn Probett" userId="f25031e99dea7e3a" providerId="LiveId" clId="{9619BF52-6008-4FF0-94DA-E72DC969B19E}" dt="2025-12-25T12:50:41.064" v="212" actId="11529"/>
          <ac:cxnSpMkLst>
            <pc:docMk/>
            <pc:sldMk cId="1965912582" sldId="258"/>
            <ac:cxnSpMk id="3" creationId="{AFFCC039-5A73-BA73-AF15-267533E3BCAC}"/>
          </ac:cxnSpMkLst>
        </pc:cxnChg>
        <pc:cxnChg chg="add">
          <ac:chgData name="Benn Probett" userId="f25031e99dea7e3a" providerId="LiveId" clId="{9619BF52-6008-4FF0-94DA-E72DC969B19E}" dt="2025-12-25T12:50:59.674" v="214" actId="11529"/>
          <ac:cxnSpMkLst>
            <pc:docMk/>
            <pc:sldMk cId="1965912582" sldId="258"/>
            <ac:cxnSpMk id="7" creationId="{49820E08-1A97-0AA7-D572-0C85934FEC37}"/>
          </ac:cxnSpMkLst>
        </pc:cxnChg>
        <pc:cxnChg chg="add">
          <ac:chgData name="Benn Probett" userId="f25031e99dea7e3a" providerId="LiveId" clId="{9619BF52-6008-4FF0-94DA-E72DC969B19E}" dt="2025-12-25T12:51:11.764" v="215" actId="11529"/>
          <ac:cxnSpMkLst>
            <pc:docMk/>
            <pc:sldMk cId="1965912582" sldId="258"/>
            <ac:cxnSpMk id="9" creationId="{6057B45A-90E4-DBCB-A5B4-E79451901631}"/>
          </ac:cxnSpMkLst>
        </pc:cxnChg>
      </pc:sldChg>
      <pc:sldChg chg="addSp delSp modSp add mod">
        <pc:chgData name="Benn Probett" userId="f25031e99dea7e3a" providerId="LiveId" clId="{9619BF52-6008-4FF0-94DA-E72DC969B19E}" dt="2025-12-31T04:51:50.612" v="530" actId="20577"/>
        <pc:sldMkLst>
          <pc:docMk/>
          <pc:sldMk cId="2501934377" sldId="259"/>
        </pc:sldMkLst>
        <pc:spChg chg="add mod">
          <ac:chgData name="Benn Probett" userId="f25031e99dea7e3a" providerId="LiveId" clId="{9619BF52-6008-4FF0-94DA-E72DC969B19E}" dt="2025-12-25T12:54:47.575" v="261" actId="20577"/>
          <ac:spMkLst>
            <pc:docMk/>
            <pc:sldMk cId="2501934377" sldId="259"/>
            <ac:spMk id="2" creationId="{C7B13343-3EB1-8C06-A8F6-C28B27998097}"/>
          </ac:spMkLst>
        </pc:spChg>
        <pc:spChg chg="mod">
          <ac:chgData name="Benn Probett" userId="f25031e99dea7e3a" providerId="LiveId" clId="{9619BF52-6008-4FF0-94DA-E72DC969B19E}" dt="2025-12-31T04:51:50.612" v="530" actId="20577"/>
          <ac:spMkLst>
            <pc:docMk/>
            <pc:sldMk cId="2501934377" sldId="259"/>
            <ac:spMk id="11" creationId="{E82F7123-5234-E139-1B19-3C8B1C8937FB}"/>
          </ac:spMkLst>
        </pc:spChg>
        <pc:spChg chg="add mod ord">
          <ac:chgData name="Benn Probett" userId="f25031e99dea7e3a" providerId="LiveId" clId="{9619BF52-6008-4FF0-94DA-E72DC969B19E}" dt="2025-12-25T12:55:31.438" v="289" actId="14100"/>
          <ac:spMkLst>
            <pc:docMk/>
            <pc:sldMk cId="2501934377" sldId="259"/>
            <ac:spMk id="13" creationId="{75365173-0074-A583-367C-3EE224312803}"/>
          </ac:spMkLst>
        </pc:spChg>
        <pc:spChg chg="add mod">
          <ac:chgData name="Benn Probett" userId="f25031e99dea7e3a" providerId="LiveId" clId="{9619BF52-6008-4FF0-94DA-E72DC969B19E}" dt="2025-12-25T12:56:34.612" v="297" actId="20577"/>
          <ac:spMkLst>
            <pc:docMk/>
            <pc:sldMk cId="2501934377" sldId="259"/>
            <ac:spMk id="16" creationId="{A6CAC5E3-A525-B634-1923-847F7DCA05A2}"/>
          </ac:spMkLst>
        </pc:spChg>
        <pc:picChg chg="del">
          <ac:chgData name="Benn Probett" userId="f25031e99dea7e3a" providerId="LiveId" clId="{9619BF52-6008-4FF0-94DA-E72DC969B19E}" dt="2025-12-31T04:51:44.272" v="529" actId="478"/>
          <ac:picMkLst>
            <pc:docMk/>
            <pc:sldMk cId="2501934377" sldId="259"/>
            <ac:picMk id="5" creationId="{653A7C8D-F006-FC47-0D5B-9BC2C0F55C42}"/>
          </ac:picMkLst>
        </pc:picChg>
        <pc:picChg chg="mod ord">
          <ac:chgData name="Benn Probett" userId="f25031e99dea7e3a" providerId="LiveId" clId="{9619BF52-6008-4FF0-94DA-E72DC969B19E}" dt="2025-12-25T12:56:09.565" v="294" actId="1076"/>
          <ac:picMkLst>
            <pc:docMk/>
            <pc:sldMk cId="2501934377" sldId="259"/>
            <ac:picMk id="10" creationId="{81D24C47-2A5E-4B55-1334-8A74FE6A03DE}"/>
          </ac:picMkLst>
        </pc:picChg>
        <pc:cxnChg chg="add ord">
          <ac:chgData name="Benn Probett" userId="f25031e99dea7e3a" providerId="LiveId" clId="{9619BF52-6008-4FF0-94DA-E72DC969B19E}" dt="2025-12-25T12:55:56.478" v="293" actId="166"/>
          <ac:cxnSpMkLst>
            <pc:docMk/>
            <pc:sldMk cId="2501934377" sldId="259"/>
            <ac:cxnSpMk id="8" creationId="{12B13C96-FA27-01BC-BACE-212BF4DA9284}"/>
          </ac:cxnSpMkLst>
        </pc:cxnChg>
        <pc:cxnChg chg="add mod">
          <ac:chgData name="Benn Probett" userId="f25031e99dea7e3a" providerId="LiveId" clId="{9619BF52-6008-4FF0-94DA-E72DC969B19E}" dt="2025-12-25T12:56:47.494" v="299" actId="208"/>
          <ac:cxnSpMkLst>
            <pc:docMk/>
            <pc:sldMk cId="2501934377" sldId="259"/>
            <ac:cxnSpMk id="18" creationId="{2A7E049F-626D-0F60-3227-FF7A87EB3EB3}"/>
          </ac:cxnSpMkLst>
        </pc:cxnChg>
      </pc:sldChg>
      <pc:sldChg chg="delSp add mod">
        <pc:chgData name="Benn Probett" userId="f25031e99dea7e3a" providerId="LiveId" clId="{9619BF52-6008-4FF0-94DA-E72DC969B19E}" dt="2025-12-31T04:50:28.646" v="527" actId="478"/>
        <pc:sldMkLst>
          <pc:docMk/>
          <pc:sldMk cId="1069167909" sldId="260"/>
        </pc:sldMkLst>
        <pc:picChg chg="del">
          <ac:chgData name="Benn Probett" userId="f25031e99dea7e3a" providerId="LiveId" clId="{9619BF52-6008-4FF0-94DA-E72DC969B19E}" dt="2025-12-31T04:50:28.646" v="527" actId="478"/>
          <ac:picMkLst>
            <pc:docMk/>
            <pc:sldMk cId="1069167909" sldId="260"/>
            <ac:picMk id="5" creationId="{94453A9B-4921-AF71-428D-6B8EED16B62C}"/>
          </ac:picMkLst>
        </pc:picChg>
      </pc:sldChg>
      <pc:sldChg chg="delSp modSp add mod ord">
        <pc:chgData name="Benn Probett" userId="f25031e99dea7e3a" providerId="LiveId" clId="{9619BF52-6008-4FF0-94DA-E72DC969B19E}" dt="2025-12-31T04:49:20.208" v="521"/>
        <pc:sldMkLst>
          <pc:docMk/>
          <pc:sldMk cId="374020631" sldId="261"/>
        </pc:sldMkLst>
        <pc:spChg chg="mod">
          <ac:chgData name="Benn Probett" userId="f25031e99dea7e3a" providerId="LiveId" clId="{9619BF52-6008-4FF0-94DA-E72DC969B19E}" dt="2025-12-31T04:47:40.187" v="476" actId="1076"/>
          <ac:spMkLst>
            <pc:docMk/>
            <pc:sldMk cId="374020631" sldId="261"/>
            <ac:spMk id="6" creationId="{36D47DD3-5D3E-FFBC-AF1D-22605273324F}"/>
          </ac:spMkLst>
        </pc:spChg>
        <pc:spChg chg="mod">
          <ac:chgData name="Benn Probett" userId="f25031e99dea7e3a" providerId="LiveId" clId="{9619BF52-6008-4FF0-94DA-E72DC969B19E}" dt="2025-12-31T04:49:01.238" v="519" actId="20577"/>
          <ac:spMkLst>
            <pc:docMk/>
            <pc:sldMk cId="374020631" sldId="261"/>
            <ac:spMk id="11" creationId="{E84EBDB9-68F5-62B5-A82E-2D06C998E58E}"/>
          </ac:spMkLst>
        </pc:spChg>
        <pc:spChg chg="mod">
          <ac:chgData name="Benn Probett" userId="f25031e99dea7e3a" providerId="LiveId" clId="{9619BF52-6008-4FF0-94DA-E72DC969B19E}" dt="2025-12-31T04:48:40.289" v="511" actId="255"/>
          <ac:spMkLst>
            <pc:docMk/>
            <pc:sldMk cId="374020631" sldId="261"/>
            <ac:spMk id="12" creationId="{7DE97DF6-3E92-07C0-E675-D0BAEC3D172B}"/>
          </ac:spMkLst>
        </pc:spChg>
        <pc:spChg chg="del">
          <ac:chgData name="Benn Probett" userId="f25031e99dea7e3a" providerId="LiveId" clId="{9619BF52-6008-4FF0-94DA-E72DC969B19E}" dt="2025-12-31T04:48:12.683" v="493" actId="478"/>
          <ac:spMkLst>
            <pc:docMk/>
            <pc:sldMk cId="374020631" sldId="261"/>
            <ac:spMk id="14" creationId="{A11AA283-8CEA-BC86-D3B0-0788DF5DEEBA}"/>
          </ac:spMkLst>
        </pc:spChg>
        <pc:spChg chg="del">
          <ac:chgData name="Benn Probett" userId="f25031e99dea7e3a" providerId="LiveId" clId="{9619BF52-6008-4FF0-94DA-E72DC969B19E}" dt="2025-12-31T04:48:08.224" v="489" actId="478"/>
          <ac:spMkLst>
            <pc:docMk/>
            <pc:sldMk cId="374020631" sldId="261"/>
            <ac:spMk id="15" creationId="{697761D9-57DB-3C14-F4CC-B83DE0B168D8}"/>
          </ac:spMkLst>
        </pc:spChg>
        <pc:spChg chg="del">
          <ac:chgData name="Benn Probett" userId="f25031e99dea7e3a" providerId="LiveId" clId="{9619BF52-6008-4FF0-94DA-E72DC969B19E}" dt="2025-12-31T04:48:10.505" v="491" actId="478"/>
          <ac:spMkLst>
            <pc:docMk/>
            <pc:sldMk cId="374020631" sldId="261"/>
            <ac:spMk id="16" creationId="{50E8C5C6-310F-E28B-FA71-6A1308CB3492}"/>
          </ac:spMkLst>
        </pc:spChg>
        <pc:spChg chg="del">
          <ac:chgData name="Benn Probett" userId="f25031e99dea7e3a" providerId="LiveId" clId="{9619BF52-6008-4FF0-94DA-E72DC969B19E}" dt="2025-12-31T04:48:11.492" v="492" actId="478"/>
          <ac:spMkLst>
            <pc:docMk/>
            <pc:sldMk cId="374020631" sldId="261"/>
            <ac:spMk id="17" creationId="{A2465EA3-F8E2-0A49-D319-320B5DBA81A5}"/>
          </ac:spMkLst>
        </pc:spChg>
        <pc:spChg chg="del">
          <ac:chgData name="Benn Probett" userId="f25031e99dea7e3a" providerId="LiveId" clId="{9619BF52-6008-4FF0-94DA-E72DC969B19E}" dt="2025-12-31T04:48:09.095" v="490" actId="478"/>
          <ac:spMkLst>
            <pc:docMk/>
            <pc:sldMk cId="374020631" sldId="261"/>
            <ac:spMk id="18" creationId="{A1DBEF9A-B1C3-5FE3-FD55-8578BAFCDD4B}"/>
          </ac:spMkLst>
        </pc:spChg>
        <pc:picChg chg="del">
          <ac:chgData name="Benn Probett" userId="f25031e99dea7e3a" providerId="LiveId" clId="{9619BF52-6008-4FF0-94DA-E72DC969B19E}" dt="2025-12-31T04:47:37.319" v="474" actId="478"/>
          <ac:picMkLst>
            <pc:docMk/>
            <pc:sldMk cId="374020631" sldId="261"/>
            <ac:picMk id="10" creationId="{1452BFBA-B9E8-595C-BF2E-700BD276850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434D7-00D1-42F2-B99A-091F5C4ADA6C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0F639-3A60-42FB-97EC-14057A5DE5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0634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7DBB-7767-B2FA-3EA5-45E9D3BB9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7C5F8-C839-2F99-5A36-34237694E3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7577A-F603-AD5E-553C-5832A074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89883-82F6-CC1E-3B9B-4C935061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2C399-2DBB-2E6F-70CD-1434FB507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064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CEFF-C868-5149-8C51-9363A35B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81505-5DD1-C9C4-5661-9716B8B5C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68F5C-E7B0-EAED-95FA-C48C8F60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5F3C8-566E-54AB-34FA-A8DA71A5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4C99F-AAF1-8505-CD01-3587B9EA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46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0A89B-1F1B-0AFD-0D13-6EFD62623D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097507-87CB-7ECB-F944-D61CF2ECF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70E0D-70C5-1968-A7C8-6DF8E312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09046-DCC9-E77A-AE38-0958B0C0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DCFF7-5D3E-F8B5-3BF1-50134093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75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14F33-9DE7-0302-FF6F-C57F53A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F50D2-98F2-1C22-853C-294558E71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77502-EFBC-0A54-64B3-5089A166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0935F-D02F-5B21-C1D8-84836D6A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534A5-CAB1-8841-F960-B3339371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71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1976-C12D-4C67-02F0-D183EE028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E5912-3E9C-0C1F-148C-DCEE4A994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EAA1A-2C7F-C556-AFF0-7543D938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E31F5-4F3C-A0A2-9619-329859BB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49C12-0C94-1CBD-12D6-D430FBF1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8148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CB52-59C5-DA85-3746-E26F0B988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8804C-6CAD-938A-2027-958626F69B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161D5-2C11-DCD5-3A21-6693AE1FB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56727-8609-E3DA-04F7-B4781CCD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BC976-9783-010B-AA6B-D87107E78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0CB2C-26DE-476E-1DC1-AA0E68F7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538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C8B51-C51F-C60B-55B4-86A545F96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ED243-F88E-5799-86C4-9168C55F1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EA4C7-8443-A5FD-5FC0-92E858FB6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413BCD-0990-2916-2C3D-FDAD30880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91D03-BCEC-AC32-1D61-0781AD9B1F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8BE22-A0B3-E93F-909A-D8E207C79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8023B-8A67-EC68-6F4A-A0AED7EA5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46E82-4537-138E-A859-27706FF73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5452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321F1-D2FC-3A62-5CB3-2EEBA140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0EA43-7B5C-F4D4-BC2E-D3C5437BA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3E568-02A7-F4C0-A73E-1AECEE5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7AE7A-1F6C-BF3D-6783-22891A81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351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47CF4-C4FC-06C5-09B8-2F809363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72CCF-DD42-B08D-A818-C673FF05E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05EDA-7ABB-DD0E-8938-CA51A6BDF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128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4982A-EF82-FF77-8526-F583BCC6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38FF5-9BAB-BDDE-A822-1B15B27AC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67B3-97E5-690C-6BD1-C56AE99FA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7B2B3-722A-1530-873F-06952B44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DEC56-3885-2B1D-6364-6068A5A8A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F85C0-3C6F-BBF4-06AC-97BFEB378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2877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4579F-BC30-3E49-E049-478BF722F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ECA5C-9B00-4DB9-37EA-D2347F987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F56E0-D29B-C20D-D47D-CECE06780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A628B-BFC8-26DC-A5FD-2B03EE82A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ADCB5-251A-22A6-6F5D-5A26046B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D415B-27C1-036E-4746-43AA842D2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4767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5B387F-CC28-7C2C-D853-6C93DEFBD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2DD9F-60C9-9A71-CE48-FC0FAAD4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C354B-3D54-C24C-06B8-AB2DC4F27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E269F-8849-4784-97B0-B71A92E2D2D4}" type="datetimeFigureOut">
              <a:rPr lang="en-AU" smtClean="0"/>
              <a:t>31/12/2025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3A4B1-25E1-B236-B589-B9D0885EF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A203B-A679-409B-D9AA-909D79FFBA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8951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FF1D29-A389-C3AC-30B9-781BB773578A}"/>
              </a:ext>
            </a:extLst>
          </p:cNvPr>
          <p:cNvSpPr/>
          <p:nvPr/>
        </p:nvSpPr>
        <p:spPr>
          <a:xfrm>
            <a:off x="866632" y="1740090"/>
            <a:ext cx="8488907" cy="3262216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248EC912-5951-E50D-CD63-F353DB79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4494" y="1233865"/>
            <a:ext cx="8219665" cy="46235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B44C40-6256-568F-9B54-7130CD9FAB6E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85EF1D87-3EC6-6D73-E100-9FDEC9A62342}"/>
              </a:ext>
            </a:extLst>
          </p:cNvPr>
          <p:cNvSpPr/>
          <p:nvPr/>
        </p:nvSpPr>
        <p:spPr>
          <a:xfrm>
            <a:off x="2973696" y="4313424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AU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716EAF12-ECA0-3F04-EE8F-156CEEDF1B69}"/>
              </a:ext>
            </a:extLst>
          </p:cNvPr>
          <p:cNvSpPr/>
          <p:nvPr/>
        </p:nvSpPr>
        <p:spPr>
          <a:xfrm>
            <a:off x="2480501" y="335397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AU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E1D674CE-D6C6-D7B0-425D-003C2C4D39F1}"/>
              </a:ext>
            </a:extLst>
          </p:cNvPr>
          <p:cNvSpPr/>
          <p:nvPr/>
        </p:nvSpPr>
        <p:spPr>
          <a:xfrm>
            <a:off x="3845377" y="335397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08F1BD-F018-31A3-81D8-77520BA7C832}"/>
              </a:ext>
            </a:extLst>
          </p:cNvPr>
          <p:cNvSpPr txBox="1"/>
          <p:nvPr/>
        </p:nvSpPr>
        <p:spPr>
          <a:xfrm>
            <a:off x="5385957" y="2669689"/>
            <a:ext cx="375131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Modular print sections</a:t>
            </a:r>
          </a:p>
          <a:p>
            <a:endParaRPr lang="en-US" sz="1400" dirty="0"/>
          </a:p>
          <a:p>
            <a:r>
              <a:rPr lang="en-US" sz="1400" dirty="0"/>
              <a:t>1: Front Panel including keystone jacks</a:t>
            </a:r>
          </a:p>
          <a:p>
            <a:r>
              <a:rPr lang="en-US" sz="1400" dirty="0"/>
              <a:t>2: Main UX7 Module</a:t>
            </a:r>
          </a:p>
          <a:p>
            <a:r>
              <a:rPr lang="en-US" sz="1400" dirty="0"/>
              <a:t>3: Network and Power management Module</a:t>
            </a:r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</p:txBody>
      </p:sp>
    </p:spTree>
    <p:extLst>
      <p:ext uri="{BB962C8B-B14F-4D97-AF65-F5344CB8AC3E}">
        <p14:creationId xmlns:p14="http://schemas.microsoft.com/office/powerpoint/2010/main" val="45796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1C3D-DB00-A911-AEA9-7CD00C057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B11B9EB-E568-EFEF-FA68-627F1C458257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34D93F0-95C7-4540-0FB4-FCE5B2EED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4494" y="1233865"/>
            <a:ext cx="8219665" cy="46235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B08FE2-B261-AC37-B998-0998EB3EDF72}"/>
              </a:ext>
            </a:extLst>
          </p:cNvPr>
          <p:cNvSpPr txBox="1"/>
          <p:nvPr/>
        </p:nvSpPr>
        <p:spPr>
          <a:xfrm>
            <a:off x="5029998" y="2498044"/>
            <a:ext cx="432554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Top view</a:t>
            </a:r>
          </a:p>
          <a:p>
            <a:endParaRPr lang="en-US" sz="1400" dirty="0"/>
          </a:p>
          <a:p>
            <a:r>
              <a:rPr lang="en-US" sz="1400" dirty="0"/>
              <a:t>1: LED Display</a:t>
            </a:r>
          </a:p>
          <a:p>
            <a:r>
              <a:rPr lang="en-US" sz="1400" dirty="0"/>
              <a:t>2: 2x Keystone Jacks</a:t>
            </a:r>
          </a:p>
          <a:p>
            <a:r>
              <a:rPr lang="en-US" sz="1400" dirty="0"/>
              <a:t>3: Main Unit</a:t>
            </a:r>
          </a:p>
          <a:p>
            <a:r>
              <a:rPr lang="en-US" sz="1400" dirty="0"/>
              <a:t>4: Power supply</a:t>
            </a:r>
          </a:p>
          <a:p>
            <a:r>
              <a:rPr lang="en-US" sz="1400" dirty="0"/>
              <a:t>5: Cables management</a:t>
            </a:r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A4FF8-F2D7-AEF4-A24A-26A88B908BF0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0B0DD65B-8A58-2884-54E2-0DC7805C35AA}"/>
              </a:ext>
            </a:extLst>
          </p:cNvPr>
          <p:cNvSpPr/>
          <p:nvPr/>
        </p:nvSpPr>
        <p:spPr>
          <a:xfrm>
            <a:off x="2480501" y="440755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AU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EA95CD8C-1323-DED9-A0DE-5C34352A7879}"/>
              </a:ext>
            </a:extLst>
          </p:cNvPr>
          <p:cNvSpPr/>
          <p:nvPr/>
        </p:nvSpPr>
        <p:spPr>
          <a:xfrm>
            <a:off x="3841523" y="4407554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AU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94F8495A-C918-7DA8-2CF7-C9FB2FB6FC4C}"/>
              </a:ext>
            </a:extLst>
          </p:cNvPr>
          <p:cNvSpPr/>
          <p:nvPr/>
        </p:nvSpPr>
        <p:spPr>
          <a:xfrm>
            <a:off x="2480501" y="349719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AU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217AB885-46E9-DB0C-41A5-C93B280398B3}"/>
              </a:ext>
            </a:extLst>
          </p:cNvPr>
          <p:cNvSpPr/>
          <p:nvPr/>
        </p:nvSpPr>
        <p:spPr>
          <a:xfrm>
            <a:off x="3853240" y="3023652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AU" dirty="0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9F75D6CD-8BC4-644C-0BDB-E43B8E87791D}"/>
              </a:ext>
            </a:extLst>
          </p:cNvPr>
          <p:cNvSpPr/>
          <p:nvPr/>
        </p:nvSpPr>
        <p:spPr>
          <a:xfrm>
            <a:off x="3841523" y="3861014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9167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F5B34-C623-BD29-8035-540CBEF05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79A754-F25B-6B06-EA1F-83ECEAA54DD4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6CD821-76CA-A4EC-0333-BBCB875F7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7901" y="2358799"/>
            <a:ext cx="4142096" cy="11679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EB4FF7-0FA4-DB92-59E5-21F79A38BD0E}"/>
              </a:ext>
            </a:extLst>
          </p:cNvPr>
          <p:cNvSpPr txBox="1"/>
          <p:nvPr/>
        </p:nvSpPr>
        <p:spPr>
          <a:xfrm>
            <a:off x="5029998" y="2498044"/>
            <a:ext cx="432554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Front view</a:t>
            </a:r>
          </a:p>
          <a:p>
            <a:endParaRPr lang="en-US" sz="1400" dirty="0"/>
          </a:p>
          <a:p>
            <a:r>
              <a:rPr lang="en-US" sz="1400" dirty="0"/>
              <a:t>1: LED Display</a:t>
            </a:r>
          </a:p>
          <a:p>
            <a:r>
              <a:rPr lang="en-US" sz="1400" dirty="0"/>
              <a:t>2: 2x Keystone Jacks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5E98E0-38DA-6A05-791A-630B91189F4E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B25A28E7-B15E-C197-FE06-053D1AF3B9AF}"/>
              </a:ext>
            </a:extLst>
          </p:cNvPr>
          <p:cNvSpPr/>
          <p:nvPr/>
        </p:nvSpPr>
        <p:spPr>
          <a:xfrm>
            <a:off x="2378143" y="358139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AU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790C12C9-9B73-1135-556C-326886D07A6A}"/>
              </a:ext>
            </a:extLst>
          </p:cNvPr>
          <p:cNvSpPr/>
          <p:nvPr/>
        </p:nvSpPr>
        <p:spPr>
          <a:xfrm>
            <a:off x="3704070" y="358139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AU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FCC039-5A73-BA73-AF15-267533E3BCAC}"/>
              </a:ext>
            </a:extLst>
          </p:cNvPr>
          <p:cNvCxnSpPr/>
          <p:nvPr/>
        </p:nvCxnSpPr>
        <p:spPr>
          <a:xfrm flipV="1">
            <a:off x="2522980" y="2929725"/>
            <a:ext cx="0" cy="5839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820E08-1A97-0AA7-D572-0C85934FEC37}"/>
              </a:ext>
            </a:extLst>
          </p:cNvPr>
          <p:cNvCxnSpPr/>
          <p:nvPr/>
        </p:nvCxnSpPr>
        <p:spPr>
          <a:xfrm flipH="1" flipV="1">
            <a:off x="3630304" y="2929725"/>
            <a:ext cx="136478" cy="651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057B45A-90E4-DBCB-A5B4-E79451901631}"/>
              </a:ext>
            </a:extLst>
          </p:cNvPr>
          <p:cNvCxnSpPr/>
          <p:nvPr/>
        </p:nvCxnSpPr>
        <p:spPr>
          <a:xfrm flipV="1">
            <a:off x="3944203" y="2929725"/>
            <a:ext cx="109182" cy="651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91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88799-438C-9688-45F9-B20BD6DE9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1B586A-DE7A-6C41-D670-79739742DDC0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365173-0074-A583-367C-3EE224312803}"/>
              </a:ext>
            </a:extLst>
          </p:cNvPr>
          <p:cNvSpPr/>
          <p:nvPr/>
        </p:nvSpPr>
        <p:spPr>
          <a:xfrm>
            <a:off x="2053988" y="2903577"/>
            <a:ext cx="2613541" cy="808614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F7123-5234-E139-1B19-3C8B1C8937FB}"/>
              </a:ext>
            </a:extLst>
          </p:cNvPr>
          <p:cNvSpPr txBox="1"/>
          <p:nvPr/>
        </p:nvSpPr>
        <p:spPr>
          <a:xfrm>
            <a:off x="5029998" y="2498044"/>
            <a:ext cx="432554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Side view</a:t>
            </a:r>
          </a:p>
          <a:p>
            <a:endParaRPr lang="en-US" sz="1400" dirty="0"/>
          </a:p>
          <a:p>
            <a:r>
              <a:rPr lang="en-US" sz="1400" dirty="0"/>
              <a:t>6: Additional strength</a:t>
            </a:r>
          </a:p>
          <a:p>
            <a:r>
              <a:rPr lang="en-US" sz="1400" dirty="0"/>
              <a:t>7: UX7 will overhand ~3mm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85550-E444-9AD0-7E9E-9A72C0EF8964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C7B13343-3EB1-8C06-A8F6-C28B27998097}"/>
              </a:ext>
            </a:extLst>
          </p:cNvPr>
          <p:cNvSpPr/>
          <p:nvPr/>
        </p:nvSpPr>
        <p:spPr>
          <a:xfrm>
            <a:off x="2336544" y="416142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D24C47-2A5E-4B55-1334-8A74FE6A0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8776" y="2506657"/>
            <a:ext cx="3900480" cy="200830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B13C96-FA27-01BC-BACE-212BF4DA9284}"/>
              </a:ext>
            </a:extLst>
          </p:cNvPr>
          <p:cNvCxnSpPr/>
          <p:nvPr/>
        </p:nvCxnSpPr>
        <p:spPr>
          <a:xfrm flipV="1">
            <a:off x="2483893" y="3550116"/>
            <a:ext cx="0" cy="503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A6CAC5E3-A525-B634-1923-847F7DCA05A2}"/>
              </a:ext>
            </a:extLst>
          </p:cNvPr>
          <p:cNvSpPr/>
          <p:nvPr/>
        </p:nvSpPr>
        <p:spPr>
          <a:xfrm>
            <a:off x="2336544" y="2428161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AU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7E049F-626D-0F60-3227-FF7A87EB3EB3}"/>
              </a:ext>
            </a:extLst>
          </p:cNvPr>
          <p:cNvCxnSpPr/>
          <p:nvPr/>
        </p:nvCxnSpPr>
        <p:spPr>
          <a:xfrm>
            <a:off x="2709081" y="2506657"/>
            <a:ext cx="579935" cy="338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934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AI-generated content may be incorrect.">
            <a:extLst>
              <a:ext uri="{FF2B5EF4-FFF2-40B4-BE49-F238E27FC236}">
                <a16:creationId xmlns:a16="http://schemas.microsoft.com/office/drawing/2014/main" id="{14A2F1C0-5AFA-EF35-DA0D-EDD4E19D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048000"/>
          </a:xfrm>
          <a:prstGeom prst="rect">
            <a:avLst/>
          </a:prstGeom>
        </p:spPr>
      </p:pic>
      <p:pic>
        <p:nvPicPr>
          <p:cNvPr id="15" name="Picture 14" descr="A person in a black shirt&#10;&#10;AI-generated content may be incorrect.">
            <a:extLst>
              <a:ext uri="{FF2B5EF4-FFF2-40B4-BE49-F238E27FC236}">
                <a16:creationId xmlns:a16="http://schemas.microsoft.com/office/drawing/2014/main" id="{934A72D3-6221-455B-376F-5F8BC2D07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683" y="1226906"/>
            <a:ext cx="2383911" cy="237734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2211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B8BFA-B9B5-E945-BA19-840F2E7EB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and pen on a desk&#10;&#10;AI-generated content may be incorrect.">
            <a:extLst>
              <a:ext uri="{FF2B5EF4-FFF2-40B4-BE49-F238E27FC236}">
                <a16:creationId xmlns:a16="http://schemas.microsoft.com/office/drawing/2014/main" id="{74F09D27-0E19-02A0-43BB-41DA17AD6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D47DD3-5D3E-FFBC-AF1D-22605273324F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EBDB9-68F5-62B5-A82E-2D06C998E58E}"/>
              </a:ext>
            </a:extLst>
          </p:cNvPr>
          <p:cNvSpPr txBox="1"/>
          <p:nvPr/>
        </p:nvSpPr>
        <p:spPr>
          <a:xfrm>
            <a:off x="5029998" y="2498044"/>
            <a:ext cx="39862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%H2 sub-title%</a:t>
            </a:r>
          </a:p>
          <a:p>
            <a:endParaRPr lang="en-US" sz="1400" dirty="0"/>
          </a:p>
          <a:p>
            <a:r>
              <a:rPr lang="en-US" sz="1400" dirty="0"/>
              <a:t>%body%</a:t>
            </a:r>
            <a:endParaRPr lang="en-AU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E97DF6-3E92-07C0-E675-D0BAEC3D172B}"/>
              </a:ext>
            </a:extLst>
          </p:cNvPr>
          <p:cNvSpPr txBox="1"/>
          <p:nvPr/>
        </p:nvSpPr>
        <p:spPr>
          <a:xfrm>
            <a:off x="1364876" y="1934401"/>
            <a:ext cx="7476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%H1 TITLE%</a:t>
            </a:r>
          </a:p>
        </p:txBody>
      </p:sp>
    </p:spTree>
    <p:extLst>
      <p:ext uri="{BB962C8B-B14F-4D97-AF65-F5344CB8AC3E}">
        <p14:creationId xmlns:p14="http://schemas.microsoft.com/office/powerpoint/2010/main" val="37402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192</Words>
  <Application>Microsoft Office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Benn Probett</dc:creator>
  <cp:lastModifiedBy>Benn Probett</cp:lastModifiedBy>
  <cp:revision>1</cp:revision>
  <dcterms:created xsi:type="dcterms:W3CDTF">2025-12-25T12:08:51Z</dcterms:created>
  <dcterms:modified xsi:type="dcterms:W3CDTF">2025-12-31T04:51:54Z</dcterms:modified>
</cp:coreProperties>
</file>

<file path=docProps/thumbnail.jpeg>
</file>